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3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496B2-A8CE-4C48-8331-6CD02CF745ED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B3CC3-C54D-40DA-B9EF-3CAE07D9AE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86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9ACD3-AB85-49C0-91CF-80EC91D72D42}" type="slidenum">
              <a:rPr lang="fr-LU" smtClean="0"/>
              <a:pPr>
                <a:defRPr/>
              </a:pPr>
              <a:t>7</a:t>
            </a:fld>
            <a:endParaRPr lang="fr-L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4" y="20"/>
            <a:ext cx="2782594" cy="6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BC89-8081-4592-A0C1-EE4A0D8F752D}" type="datetimeFigureOut">
              <a:rPr lang="fr-FR" smtClean="0"/>
              <a:t>05/01/2017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DEAA-805F-463D-BFB8-4C3878C16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00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313F-5A5E-49EC-84A8-87BE0EA1D229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05.01.2017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A524-ED20-4E57-A427-C72385ED525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700808"/>
            <a:ext cx="7272808" cy="3330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600" dirty="0" smtClean="0">
                <a:latin typeface="Arial Black" panose="020B0A04020102020204" pitchFamily="34" charset="0"/>
              </a:rPr>
              <a:t>Contexte et Structure </a:t>
            </a:r>
          </a:p>
          <a:p>
            <a:pPr algn="ctr">
              <a:lnSpc>
                <a:spcPct val="150000"/>
              </a:lnSpc>
            </a:pPr>
            <a:r>
              <a:rPr lang="fr-FR" sz="3600" dirty="0" smtClean="0">
                <a:latin typeface="Arial Black" panose="020B0A04020102020204" pitchFamily="34" charset="0"/>
              </a:rPr>
              <a:t>du système </a:t>
            </a:r>
          </a:p>
          <a:p>
            <a:pPr algn="ctr">
              <a:lnSpc>
                <a:spcPct val="150000"/>
              </a:lnSpc>
            </a:pPr>
            <a:r>
              <a:rPr lang="fr-FR" sz="3600" dirty="0" smtClean="0">
                <a:latin typeface="Arial Black" panose="020B0A04020102020204" pitchFamily="34" charset="0"/>
              </a:rPr>
              <a:t>d’Education et de formation Luxembourgeois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3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859339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Pays multiculturel et multilingue: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opulation étrangère: 47%  au 01.01. 2016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langues:</a:t>
            </a:r>
          </a:p>
          <a:p>
            <a:endParaRPr lang="fr-F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Luxembourgeois – Français - Allemand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Officielles – Journalier – Education &amp; Formation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4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8352928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Changement vers l’approche par compétences: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ompréhension générique commune: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ensemble organisé de connaissances, d’aptitudes et d’attitudes qu’il faut posséder pour remplir une tâche à l’École tout comme dans la vie. </a:t>
            </a:r>
          </a:p>
          <a:p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qui devient plus nuancée (formative/sommative)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4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564" y="1916832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Cadre institutionnel: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Centralisé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Ministère de l’Education nationale, de l’Enfance 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de la Jeunesse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Ministère de l'Enseignement supérieur et de la Recherche </a:t>
            </a:r>
          </a:p>
        </p:txBody>
      </p:sp>
    </p:spTree>
    <p:extLst>
      <p:ext uri="{BB962C8B-B14F-4D97-AF65-F5344CB8AC3E}">
        <p14:creationId xmlns:p14="http://schemas.microsoft.com/office/powerpoint/2010/main" val="41559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400" y="1052736"/>
            <a:ext cx="84860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Rôle des partenaires sociaux:</a:t>
            </a:r>
          </a:p>
          <a:p>
            <a:endParaRPr lang="fr-FR" sz="1400" dirty="0"/>
          </a:p>
          <a:p>
            <a:r>
              <a:rPr lang="fr-FR" sz="2000" dirty="0"/>
              <a:t>Le système de la formation professionnelle repose sur un partenariat entre l’État, les </a:t>
            </a:r>
            <a:r>
              <a:rPr lang="fr-FR" sz="2000" dirty="0" smtClean="0"/>
              <a:t>chambres professionnelles </a:t>
            </a:r>
            <a:r>
              <a:rPr lang="fr-FR" sz="2000" dirty="0"/>
              <a:t>patronales et </a:t>
            </a:r>
            <a:r>
              <a:rPr lang="fr-FR" sz="2000" dirty="0" smtClean="0"/>
              <a:t>salariales </a:t>
            </a:r>
            <a:r>
              <a:rPr lang="fr-FR" sz="2000" dirty="0"/>
              <a:t>qui sont les porteurs de la formation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r>
              <a:rPr lang="fr-FR" dirty="0" smtClean="0"/>
              <a:t>Le </a:t>
            </a:r>
            <a:r>
              <a:rPr lang="fr-FR" dirty="0"/>
              <a:t>partenariat s’exprime sur les plans </a:t>
            </a:r>
            <a:r>
              <a:rPr lang="fr-FR" dirty="0" smtClean="0"/>
              <a:t>de</a:t>
            </a:r>
          </a:p>
          <a:p>
            <a:endParaRPr lang="fr-FR" dirty="0"/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l’analyse </a:t>
            </a:r>
            <a:r>
              <a:rPr lang="fr-FR" dirty="0"/>
              <a:t>et de la définition des besoins en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l’orientation </a:t>
            </a:r>
            <a:r>
              <a:rPr lang="fr-FR" dirty="0"/>
              <a:t>et de l’information en matière de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la </a:t>
            </a:r>
            <a:r>
              <a:rPr lang="fr-FR" dirty="0"/>
              <a:t>définition des professions ou métiers couverts par la formation professionnelle de base et la </a:t>
            </a:r>
            <a:r>
              <a:rPr lang="fr-FR" dirty="0" smtClean="0"/>
              <a:t>formation professionnelle </a:t>
            </a:r>
            <a:r>
              <a:rPr lang="fr-FR" dirty="0"/>
              <a:t>initiale;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l’offre </a:t>
            </a:r>
            <a:r>
              <a:rPr lang="fr-FR" dirty="0"/>
              <a:t>en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l’organisation </a:t>
            </a:r>
            <a:r>
              <a:rPr lang="fr-FR" dirty="0"/>
              <a:t>de la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l’élaboration </a:t>
            </a:r>
            <a:r>
              <a:rPr lang="fr-FR" dirty="0"/>
              <a:t>des programmes-cadres de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l’évaluation </a:t>
            </a:r>
            <a:r>
              <a:rPr lang="fr-FR" dirty="0"/>
              <a:t>des formations et du système de formation;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la </a:t>
            </a:r>
            <a:r>
              <a:rPr lang="fr-FR" dirty="0"/>
              <a:t>certification;</a:t>
            </a:r>
          </a:p>
          <a:p>
            <a:pPr marL="447675" indent="-266700">
              <a:buFont typeface="+mj-lt"/>
              <a:buAutoNum type="arabicPeriod"/>
            </a:pPr>
            <a:r>
              <a:rPr lang="fr-FR" dirty="0" smtClean="0"/>
              <a:t>la </a:t>
            </a:r>
            <a:r>
              <a:rPr lang="fr-FR" dirty="0"/>
              <a:t>validation des acquis de </a:t>
            </a:r>
            <a:r>
              <a:rPr lang="fr-FR" dirty="0" smtClean="0"/>
              <a:t>l’expérience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0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46" y="836712"/>
            <a:ext cx="8609013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9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38246"/>
              </p:ext>
            </p:extLst>
          </p:nvPr>
        </p:nvGraphicFramePr>
        <p:xfrm>
          <a:off x="251618" y="1700808"/>
          <a:ext cx="8640763" cy="4968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617"/>
                <a:gridCol w="7526146"/>
              </a:tblGrid>
              <a:tr h="33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Niveau</a:t>
                      </a:r>
                      <a:endParaRPr lang="fr-FR" sz="14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Définition dans le cadre du système d’éducation et de formation formelle</a:t>
                      </a:r>
                      <a:endParaRPr lang="fr-FR" sz="14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24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Certificat de réussite du cycle inférieur de l’enseignement secondaire technique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24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Certificat de capacité professionnelle (CCP)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103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Diplôme d'aptitude professionnelle  (DAP)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Certificat de réussite du cycle moyen de l’enseignement secondaire technique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Certificat de réussite de cinq années d’enseignement secondaire</a:t>
                      </a:r>
                      <a:endParaRPr lang="fr-FR" sz="1300" noProof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1007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Diplôme de technicien   (DT)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Diplôme de fin d'études secondaires techniques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Diplôme de fin d'études secondaires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94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Brevet de Maîtrise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Brevet de technicien supérieur  (BTS)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Brevet de technicien supérieur spécialisé 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24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Bachelor</a:t>
                      </a: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24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fr-FR" sz="1300" noProof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Master </a:t>
                      </a:r>
                      <a:endParaRPr lang="fr-FR" sz="1300" noProof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  <a:tr h="652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fr-FR" sz="1300" noProof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Doctorat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3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Diplôme de formation spécifique en médecine générale</a:t>
                      </a:r>
                      <a:endParaRPr lang="fr-FR" sz="13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8499" marR="58499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38908" y="764704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Cadre luxembourgeois de qualifications CLQ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323</Words>
  <Application>Microsoft Office PowerPoint</Application>
  <PresentationFormat>Affichage à l'écran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1_Office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Noesen Joseph</dc:creator>
  <cp:lastModifiedBy>Joelle Pochelu</cp:lastModifiedBy>
  <cp:revision>7</cp:revision>
  <dcterms:created xsi:type="dcterms:W3CDTF">2016-12-13T12:43:13Z</dcterms:created>
  <dcterms:modified xsi:type="dcterms:W3CDTF">2017-01-05T10:41:06Z</dcterms:modified>
</cp:coreProperties>
</file>